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718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719" r:id="rId44"/>
    <p:sldId id="705" r:id="rId45"/>
    <p:sldId id="720" r:id="rId46"/>
    <p:sldId id="710" r:id="rId47"/>
    <p:sldId id="726" r:id="rId48"/>
    <p:sldId id="723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226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discovering/verbalizing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proposals/milestones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solutions/milestones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constantly/iteratively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systems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Target Systems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</a:t>
            </a:r>
            <a:b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Static Code Analysis: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Treasure-trove!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which outages often occur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sales/profit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sales/profit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 smtClean="0">
                <a:solidFill>
                  <a:srgbClr val="7F7F7F"/>
                </a:solidFill>
              </a:rPr>
              <a:t>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step-by-step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Discover/verbalize needs</a:t>
            </a:r>
            <a:endParaRPr lang="ja-JP" altLang="en-US" sz="2800" dirty="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consensus/re-examination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solutions/milestones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deliverables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err="1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and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err="1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Team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My </a:t>
            </a:r>
            <a:r>
              <a:rPr lang="en-US" altLang="ja-JP" sz="4800">
                <a:latin typeface="ヒラギノ角ゴ ProN W6"/>
                <a:ea typeface="ヒラギノ角ゴ ProN W6"/>
                <a:cs typeface="ヒラギノ角ゴ ProN W6"/>
              </a:rPr>
              <a:t>Answer/Solution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60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60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60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60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and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newbie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role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systems 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2928</TotalTime>
  <Words>1130</Words>
  <Application>Microsoft Macintosh PowerPoint</Application>
  <PresentationFormat>画面に合わせる (4:3)</PresentationFormat>
  <Paragraphs>391</Paragraphs>
  <Slides>49</Slides>
  <Notes>46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Systems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s</vt:lpstr>
      <vt:lpstr>PowerPoint プレゼンテーション</vt:lpstr>
      <vt:lpstr>ミッション遂行のポイント</vt:lpstr>
      <vt:lpstr>“3 KPIs” as Criteria</vt:lpstr>
      <vt:lpstr>My Mission (2017/09-)</vt:lpstr>
      <vt:lpstr>My Answer/Solution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4666</cp:revision>
  <dcterms:created xsi:type="dcterms:W3CDTF">2016-11-21T06:16:44Z</dcterms:created>
  <dcterms:modified xsi:type="dcterms:W3CDTF">2018-03-27T05:08:38Z</dcterms:modified>
</cp:coreProperties>
</file>